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96" r:id="rId1"/>
    <p:sldMasterId id="2147483721" r:id="rId2"/>
    <p:sldMasterId id="2147483709" r:id="rId3"/>
  </p:sldMasterIdLst>
  <p:sldIdLst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57" r:id="rId21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8" d="100"/>
          <a:sy n="88" d="100"/>
        </p:scale>
        <p:origin x="-87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tags" Target="tags/tag1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slideMaster" Target="slideMasters/slideMaster3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/Relationships>
</file>

<file path=ppt/drawings/_rels/vmlDrawing10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jpeg" /></Relationships>
</file>

<file path=ppt/drawings/_rels/vmlDrawing1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jpeg" /></Relationships>
</file>

<file path=ppt/drawings/_rels/vmlDrawing1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jpeg" /></Relationships>
</file>

<file path=ppt/drawings/_rels/vmlDrawing1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jpeg" /></Relationships>
</file>

<file path=ppt/drawings/_rels/vmlDrawing1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jpeg" /></Relationships>
</file>

<file path=ppt/drawings/_rels/vmlDrawing1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8.jpe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jpeg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jpeg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jpeg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.jpeg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jpeg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jpeg" /></Relationships>
</file>

<file path=ppt/drawings/_rels/vmlDrawing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jpeg" /></Relationships>
</file>

<file path=ppt/drawings/_rels/vmlDrawing9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jpeg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image" Target="../media/image1.jpeg" /><Relationship Id="rId5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endParaRPr kumimoji="0" lang="ru-RU" smtClean="0"/>
          </a:p>
          <a:p>
            <a:pPr lvl="0" eaLnBrk="1" latinLnBrk="0" hangingPunct="1"/>
            <a:endParaRPr kumimoji="0" lang="ru-RU" smtClean="0"/>
          </a:p>
          <a:p>
            <a:pPr lvl="0" eaLnBrk="1" latinLnBrk="0" hangingPunct="1"/>
            <a:r>
              <a:rPr kumimoji="0" lang="ru-RU" smtClean="0"/>
              <a:t>      ПОКА МЫ ПОМНИМ </a:t>
            </a:r>
          </a:p>
          <a:p>
            <a:pPr lvl="0" eaLnBrk="1" latinLnBrk="0" hangingPunct="1"/>
            <a:r>
              <a:rPr kumimoji="0" lang="ru-RU" smtClean="0"/>
              <a:t>                   ПРОШЛОЕ, </a:t>
            </a:r>
          </a:p>
          <a:p>
            <a:pPr lvl="0" eaLnBrk="1" latinLnBrk="0" hangingPunct="1"/>
            <a:r>
              <a:rPr kumimoji="0" lang="ru-RU" smtClean="0"/>
              <a:t>                       У НАС ЕСТЬ БУДУЩЕЕ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9065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endParaRPr kumimoji="0" lang="en-US"/>
          </a:p>
        </p:txBody>
      </p:sp>
      <p:pic>
        <p:nvPicPr>
          <p:cNvPr id="7" name="Рисунок 6" descr="ЛЕНТА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7488" y="285728"/>
            <a:ext cx="3495675" cy="130492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3" r:id="rId3"/>
  </p:sldLayoutIdLst>
  <p:transition/>
  <p:timing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None/>
        <a:defRPr kumimoji="0" sz="3600" kern="1200">
          <a:solidFill>
            <a:srgbClr val="FF0000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1E5D2-58E9-46A1-97D8-E77F6C8C0F8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AA44-D217-46C0-A8E5-9C28229ACA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3568-9B9D-4AD7-8705-3936570B9217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C4B70-4956-4347-96A1-9A7E1F5182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9.bin" TargetMode="Internal" /><Relationship Id="rId3" Type="http://schemas.openxmlformats.org/officeDocument/2006/relationships/image" Target="../media/image12.jpeg" /><Relationship Id="rId4" Type="http://schemas.openxmlformats.org/officeDocument/2006/relationships/vmlDrawing" Target="../drawings/vmlDrawing9.v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0.bin" TargetMode="Internal" /><Relationship Id="rId3" Type="http://schemas.openxmlformats.org/officeDocument/2006/relationships/image" Target="../media/image13.jpeg" /><Relationship Id="rId4" Type="http://schemas.openxmlformats.org/officeDocument/2006/relationships/vmlDrawing" Target="../drawings/vmlDrawing10.v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1.bin" TargetMode="Internal" /><Relationship Id="rId3" Type="http://schemas.openxmlformats.org/officeDocument/2006/relationships/image" Target="../media/image14.jpeg" /><Relationship Id="rId4" Type="http://schemas.openxmlformats.org/officeDocument/2006/relationships/vmlDrawing" Target="../drawings/vmlDrawing11.v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2.bin" TargetMode="Internal" /><Relationship Id="rId3" Type="http://schemas.openxmlformats.org/officeDocument/2006/relationships/image" Target="../media/image15.jpeg" /><Relationship Id="rId4" Type="http://schemas.openxmlformats.org/officeDocument/2006/relationships/vmlDrawing" Target="../drawings/vmlDrawing12.v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3.bin" TargetMode="Internal" /><Relationship Id="rId3" Type="http://schemas.openxmlformats.org/officeDocument/2006/relationships/image" Target="../media/image16.jpeg" /><Relationship Id="rId4" Type="http://schemas.openxmlformats.org/officeDocument/2006/relationships/vmlDrawing" Target="../drawings/vmlDrawing13.v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4.bin" TargetMode="Internal" /><Relationship Id="rId3" Type="http://schemas.openxmlformats.org/officeDocument/2006/relationships/image" Target="../media/image17.jpeg" /><Relationship Id="rId4" Type="http://schemas.openxmlformats.org/officeDocument/2006/relationships/vmlDrawing" Target="../drawings/vmlDrawing14.v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5.bin" TargetMode="Internal" /><Relationship Id="rId3" Type="http://schemas.openxmlformats.org/officeDocument/2006/relationships/image" Target="../media/image18.jpeg" /><Relationship Id="rId4" Type="http://schemas.openxmlformats.org/officeDocument/2006/relationships/vmlDrawing" Target="../drawings/vmlDrawing15.v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9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0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.bin" TargetMode="Internal" /><Relationship Id="rId3" Type="http://schemas.openxmlformats.org/officeDocument/2006/relationships/image" Target="../media/image4.jpeg" /><Relationship Id="rId4" Type="http://schemas.openxmlformats.org/officeDocument/2006/relationships/vmlDrawing" Target="../drawings/vmlDrawing1.v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2.bin" TargetMode="Internal" /><Relationship Id="rId3" Type="http://schemas.openxmlformats.org/officeDocument/2006/relationships/image" Target="../media/image5.jpeg" /><Relationship Id="rId4" Type="http://schemas.openxmlformats.org/officeDocument/2006/relationships/vmlDrawing" Target="../drawings/vmlDrawing2.v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3.bin" TargetMode="Internal" /><Relationship Id="rId3" Type="http://schemas.openxmlformats.org/officeDocument/2006/relationships/image" Target="../media/image6.jpeg" /><Relationship Id="rId4" Type="http://schemas.openxmlformats.org/officeDocument/2006/relationships/vmlDrawing" Target="../drawings/vmlDrawing3.v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4.bin" TargetMode="Internal" /><Relationship Id="rId3" Type="http://schemas.openxmlformats.org/officeDocument/2006/relationships/image" Target="../media/image7.jpeg" /><Relationship Id="rId4" Type="http://schemas.openxmlformats.org/officeDocument/2006/relationships/vmlDrawing" Target="../drawings/vmlDrawing4.v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5.bin" TargetMode="Internal" /><Relationship Id="rId3" Type="http://schemas.openxmlformats.org/officeDocument/2006/relationships/image" Target="../media/image8.jpeg" /><Relationship Id="rId4" Type="http://schemas.openxmlformats.org/officeDocument/2006/relationships/vmlDrawing" Target="../drawings/vmlDrawing5.v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6.bin" TargetMode="Internal" /><Relationship Id="rId3" Type="http://schemas.openxmlformats.org/officeDocument/2006/relationships/image" Target="../media/image9.jpeg" /><Relationship Id="rId4" Type="http://schemas.openxmlformats.org/officeDocument/2006/relationships/vmlDrawing" Target="../drawings/vmlDrawing6.v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7.bin" TargetMode="Internal" /><Relationship Id="rId3" Type="http://schemas.openxmlformats.org/officeDocument/2006/relationships/image" Target="../media/image10.jpeg" /><Relationship Id="rId4" Type="http://schemas.openxmlformats.org/officeDocument/2006/relationships/vmlDrawing" Target="../drawings/vmlDrawing7.v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8.bin" TargetMode="Internal" /><Relationship Id="rId3" Type="http://schemas.openxmlformats.org/officeDocument/2006/relationships/image" Target="../media/image11.jpeg" /><Relationship Id="rId4" Type="http://schemas.openxmlformats.org/officeDocument/2006/relationships/vmlDrawing" Target="../drawings/vmlDrawing8.v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ПОКА МЫ ПОМНИМ ПРОШЛОЕ, У НАС ЕСТЬ БУДУЩЕЕ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smtClean="0"/>
              <a:t>По фотодокументам муниципального архива</a:t>
            </a:r>
            <a:endParaRPr lang="ru-RU" sz="1600"/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42976" y="1420790"/>
          <a:ext cx="7067574" cy="455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2" imgW="7276892" imgH="5086312" progId="AcroExch.Document.7">
                  <p:embed/>
                </p:oleObj>
              </mc:Choice>
              <mc:Fallback>
                <p:oleObj name="Acrobat Document" r:id="rId2" imgW="7276892" imgH="5086312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76" y="1420790"/>
                        <a:ext cx="7067574" cy="4551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000100" y="1364678"/>
          <a:ext cx="7596213" cy="4921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2" imgW="8048616" imgH="5714847" progId="AcroExch.Document.7">
                  <p:embed/>
                </p:oleObj>
              </mc:Choice>
              <mc:Fallback>
                <p:oleObj name="Acrobat Document" r:id="rId2" imgW="8048616" imgH="5714847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100" y="1364678"/>
                        <a:ext cx="7596213" cy="4921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236962" y="1428736"/>
          <a:ext cx="6997401" cy="45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2" imgW="7324464" imgH="5162324" progId="AcroExch.Document.7">
                  <p:embed/>
                </p:oleObj>
              </mc:Choice>
              <mc:Fallback>
                <p:oleObj name="Acrobat Document" r:id="rId2" imgW="7324464" imgH="516232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6962" y="1428736"/>
                        <a:ext cx="6997401" cy="4581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071538" y="1420583"/>
          <a:ext cx="7100912" cy="4494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1538" y="1420583"/>
                        <a:ext cx="7100912" cy="44944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142976" y="1427460"/>
          <a:ext cx="6986586" cy="461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76" y="1427460"/>
                        <a:ext cx="6986586" cy="4616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785785" y="1355300"/>
          <a:ext cx="7796239" cy="490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2" imgW="8019748" imgH="5667032" progId="AcroExch.Document.7">
                  <p:embed/>
                </p:oleObj>
              </mc:Choice>
              <mc:Fallback>
                <p:oleObj name="Acrobat Document" r:id="rId2" imgW="8019748" imgH="5667032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5785" y="1355300"/>
                        <a:ext cx="7796239" cy="4907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000100" y="1428736"/>
          <a:ext cx="7439048" cy="4861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2" imgW="8019748" imgH="5667032" progId="AcroExch.Document.7">
                  <p:embed/>
                </p:oleObj>
              </mc:Choice>
              <mc:Fallback>
                <p:oleObj name="Acrobat Document" r:id="rId2" imgW="8019748" imgH="5667032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100" y="1428736"/>
                        <a:ext cx="7439048" cy="48615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2" descr="C:\Users\Admin\Desktop\СЛАЙДЫ\DSC_0294 (1)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57224" y="1500174"/>
            <a:ext cx="7143800" cy="4780111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Содержимое 3" descr="ЛЕНТ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162" y="285729"/>
            <a:ext cx="3495675" cy="85725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3116"/>
            <a:ext cx="8229600" cy="4143404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 descr="DSC_0302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714488"/>
            <a:ext cx="7500990" cy="4622347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214414" y="1643050"/>
          <a:ext cx="6786610" cy="421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4414" y="1643050"/>
                        <a:ext cx="6786610" cy="4217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28662" y="1643050"/>
          <a:ext cx="7200900" cy="4414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8662" y="1643050"/>
                        <a:ext cx="7200900" cy="4414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00100" y="1375368"/>
          <a:ext cx="7172350" cy="4539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0100" y="1375368"/>
                        <a:ext cx="7172350" cy="4539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23913" y="1285860"/>
          <a:ext cx="7496175" cy="485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2" imgW="7496049" imgH="5419378" progId="AcroExch.Document.7">
                  <p:embed/>
                </p:oleObj>
              </mc:Choice>
              <mc:Fallback>
                <p:oleObj name="Acrobat Document" r:id="rId2" imgW="7496049" imgH="5419378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3913" y="1285860"/>
                        <a:ext cx="7496175" cy="48530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4414" y="1372958"/>
          <a:ext cx="6958036" cy="454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4414" y="1372958"/>
                        <a:ext cx="6958036" cy="45420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214414" y="1500174"/>
          <a:ext cx="6829448" cy="474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2" imgW="7229320" imgH="5019290" progId="AcroExch.Document.7">
                  <p:embed/>
                </p:oleObj>
              </mc:Choice>
              <mc:Fallback>
                <p:oleObj name="Acrobat Document" r:id="rId2" imgW="7229320" imgH="5019290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4414" y="1500174"/>
                        <a:ext cx="6829448" cy="4741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142976" y="1427460"/>
          <a:ext cx="6986586" cy="461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2" imgW="7200858" imgH="4971884" progId="AcroExch.Document.7">
                  <p:embed/>
                </p:oleObj>
              </mc:Choice>
              <mc:Fallback>
                <p:oleObj name="Acrobat Document" r:id="rId2" imgW="7200858" imgH="4971884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76" y="1427460"/>
                        <a:ext cx="6986586" cy="4616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142975" y="1332470"/>
          <a:ext cx="7038999" cy="459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2" imgW="7219562" imgH="4991091" progId="AcroExch.Document.7">
                  <p:embed/>
                </p:oleObj>
              </mc:Choice>
              <mc:Fallback>
                <p:oleObj name="Acrobat Document" r:id="rId2" imgW="7219562" imgH="4991091" progId="AcroExch.Document.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75" y="1332470"/>
                        <a:ext cx="7038999" cy="4592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image" Target="../media/image3.jpeg" /></Relationships>
</file>

<file path=ppt/theme/theme1.xml><?xml version="1.0" encoding="utf-8"?>
<a:theme xmlns:r="http://schemas.openxmlformats.org/officeDocument/2006/relationships"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Arial"/>
        <a:cs typeface="Arial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Arial"/>
        <a:cs typeface="Arial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Paper</Template>
  <Company/>
  <PresentationFormat>On-screen Show (4:3)</PresentationFormat>
  <Paragraphs>2</Paragraphs>
  <Slides>18</Slides>
  <Notes>0</Notes>
  <TotalTime>111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baseType="lpstr" size="23">
      <vt:lpstr>Arial</vt:lpstr>
      <vt:lpstr>Constantia</vt:lpstr>
      <vt:lpstr>Wingdings 2</vt:lpstr>
      <vt:lpstr>Calibri</vt:lpstr>
      <vt:lpstr>Бумажная</vt:lpstr>
      <vt:lpstr>ПОКА МЫ ПОМНИМ ПРОШЛОЕ, У НАС ЕСТЬ БУДУЩЕЕ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ПОКА МЫ ПОМНИМ ПРОШЛОЕ, У НАС ЕСТЬ БУДУЩЕЕ</dc:title>
  <dc:creator>Admin</dc:creator>
  <cp:lastModifiedBy>Admin</cp:lastModifiedBy>
  <cp:revision>19</cp:revision>
  <dcterms:created xsi:type="dcterms:W3CDTF">2023-05-19T22:57:34Z</dcterms:created>
  <dcterms:modified xsi:type="dcterms:W3CDTF">2024-04-26T10:00:49Z</dcterms:modified>
</cp:coreProperties>
</file>